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9" r:id="rId3"/>
  </p:sldIdLst>
  <p:sldSz cx="18719800" cy="33281620"/>
  <p:notesSz cx="6858000" cy="9144000"/>
  <p:defaultTextStyle>
    <a:defPPr>
      <a:defRPr lang="zh-CN"/>
    </a:defPPr>
    <a:lvl1pPr marL="0" lvl="0" indent="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1pPr>
    <a:lvl2pPr marL="1247775" lvl="1" indent="-790575"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2pPr>
    <a:lvl3pPr marL="2495550" lvl="2" indent="-158115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3pPr>
    <a:lvl4pPr marL="3743325" lvl="3" indent="-2371725"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4pPr>
    <a:lvl5pPr marL="4991100" lvl="4" indent="-316230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5pPr>
    <a:lvl6pPr marL="2286000" lvl="5" indent="-316230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6pPr>
    <a:lvl7pPr marL="2743200" lvl="6" indent="-316230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7pPr>
    <a:lvl8pPr marL="3200400" lvl="7" indent="-316230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8pPr>
    <a:lvl9pPr marL="3657600" lvl="8" indent="-3162300" algn="l" defTabSz="2495550" rtl="0" eaLnBrk="0" fontAlgn="base" latinLnBrk="0" hangingPunct="0">
      <a:lnSpc>
        <a:spcPct val="100000"/>
      </a:lnSpc>
      <a:spcBef>
        <a:spcPct val="0"/>
      </a:spcBef>
      <a:spcAft>
        <a:spcPct val="0"/>
      </a:spcAft>
      <a:buFont typeface="Arial" panose="020B0604020202090204" pitchFamily="34" charset="0"/>
      <a:buNone/>
      <a:defRPr sz="4900" b="0" i="0" u="none" kern="1200" baseline="0">
        <a:solidFill>
          <a:schemeClr val="tx1"/>
        </a:solidFill>
        <a:latin typeface="Calibri" panose="020F0502020204030204" pitchFamily="34" charset="0"/>
        <a:ea typeface="宋体" pitchFamily="2" charset="-122"/>
        <a:cs typeface="+mn-cs"/>
      </a:defRPr>
    </a:lvl9pPr>
  </p:defaultTextStyle>
  <p:extLst>
    <p:ext uri="{EFAFB233-063F-42B5-8137-9DF3F51BA10A}">
      <p15:sldGuideLst xmlns:p15="http://schemas.microsoft.com/office/powerpoint/2012/main">
        <p15:guide id="1" orient="horz" pos="10476" userDrawn="1">
          <p15:clr>
            <a:srgbClr val="A4A3A4"/>
          </p15:clr>
        </p15:guide>
        <p15:guide id="2" pos="589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9"/>
    <p:restoredTop sz="94737"/>
  </p:normalViewPr>
  <p:slideViewPr>
    <p:cSldViewPr snapToGrid="0" showGuides="1">
      <p:cViewPr>
        <p:scale>
          <a:sx n="30" d="100"/>
          <a:sy n="30" d="100"/>
        </p:scale>
        <p:origin x="3120" y="48"/>
      </p:cViewPr>
      <p:guideLst>
        <p:guide orient="horz" pos="10476"/>
        <p:guide pos="5893"/>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11.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19.xml"/><Relationship Id="rId8" Type="http://schemas.openxmlformats.org/officeDocument/2006/relationships/tags" Target="../tags/tag18.xml"/><Relationship Id="rId7" Type="http://schemas.openxmlformats.org/officeDocument/2006/relationships/tags" Target="../tags/tag17.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tags" Target="../tags/tag20.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tags" Target="../tags/tag24.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7" Type="http://schemas.openxmlformats.org/officeDocument/2006/relationships/tags" Target="../tags/tag32.xml"/><Relationship Id="rId6" Type="http://schemas.openxmlformats.org/officeDocument/2006/relationships/tags" Target="../tags/tag3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tags" Target="../tags/tag42.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rotWithShape="1">
          <a:blip r:embed="rId2"/>
          <a:stretch>
            <a:fillRect/>
          </a:stretch>
        </a:blipFill>
        <a:effectLst/>
      </p:bgPr>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hasCustomPrompt="1"/>
            <p:custDataLst>
              <p:tags r:id="rId2"/>
            </p:custDataLst>
          </p:nvPr>
        </p:nvSpPr>
        <p:spPr>
          <a:xfrm>
            <a:off x="3056708" y="18676143"/>
            <a:ext cx="11928345" cy="3721252"/>
          </a:xfrm>
        </p:spPr>
        <p:txBody>
          <a:bodyPr lIns="90000" tIns="46800" rIns="90000" bIns="46800" anchor="b" anchorCtr="0">
            <a:normAutofit/>
          </a:bodyPr>
          <a:lstStyle>
            <a:lvl1pPr>
              <a:defRPr sz="6755"/>
            </a:lvl1pPr>
          </a:lstStyle>
          <a:p>
            <a:r>
              <a:rPr lang="zh-CN" altLang="en-US" dirty="0"/>
              <a:t>单击此处编辑标题</a:t>
            </a:r>
            <a:endParaRPr lang="zh-CN" altLang="en-US" dirty="0"/>
          </a:p>
        </p:txBody>
      </p:sp>
      <p:sp>
        <p:nvSpPr>
          <p:cNvPr id="3" name="文本占位符 2"/>
          <p:cNvSpPr>
            <a:spLocks noGrp="1"/>
          </p:cNvSpPr>
          <p:nvPr>
            <p:ph type="body" idx="1" hasCustomPrompt="1"/>
            <p:custDataLst>
              <p:tags r:id="rId3"/>
            </p:custDataLst>
          </p:nvPr>
        </p:nvSpPr>
        <p:spPr>
          <a:xfrm>
            <a:off x="3056708" y="22397395"/>
            <a:ext cx="11928345" cy="4210431"/>
          </a:xfrm>
        </p:spPr>
        <p:txBody>
          <a:bodyPr lIns="90000" tIns="46800" rIns="90000" bIns="46800">
            <a:normAutofit/>
          </a:bodyPr>
          <a:lstStyle>
            <a:lvl1pPr marL="0" indent="0">
              <a:buNone/>
              <a:defRPr sz="2765">
                <a:solidFill>
                  <a:schemeClr val="tx1">
                    <a:lumMod val="65000"/>
                    <a:lumOff val="35000"/>
                  </a:schemeClr>
                </a:solidFill>
              </a:defRPr>
            </a:lvl1pPr>
            <a:lvl2pPr marL="702310" indent="0">
              <a:buNone/>
              <a:defRPr sz="2455">
                <a:solidFill>
                  <a:schemeClr val="tx1">
                    <a:tint val="75000"/>
                  </a:schemeClr>
                </a:solidFill>
              </a:defRPr>
            </a:lvl2pPr>
            <a:lvl3pPr marL="1403985" indent="0">
              <a:buNone/>
              <a:defRPr sz="2455">
                <a:solidFill>
                  <a:schemeClr val="tx1">
                    <a:tint val="75000"/>
                  </a:schemeClr>
                </a:solidFill>
              </a:defRPr>
            </a:lvl3pPr>
            <a:lvl4pPr marL="2106295" indent="0">
              <a:buNone/>
              <a:defRPr sz="2455">
                <a:solidFill>
                  <a:schemeClr val="tx1">
                    <a:tint val="75000"/>
                  </a:schemeClr>
                </a:solidFill>
              </a:defRPr>
            </a:lvl4pPr>
            <a:lvl5pPr marL="2807970" indent="0">
              <a:buNone/>
              <a:defRPr sz="2455">
                <a:solidFill>
                  <a:schemeClr val="tx1">
                    <a:tint val="75000"/>
                  </a:schemeClr>
                </a:solidFill>
              </a:defRPr>
            </a:lvl5pPr>
            <a:lvl6pPr marL="3510280" indent="0">
              <a:buNone/>
              <a:defRPr sz="2455">
                <a:solidFill>
                  <a:schemeClr val="tx1">
                    <a:tint val="75000"/>
                  </a:schemeClr>
                </a:solidFill>
              </a:defRPr>
            </a:lvl6pPr>
            <a:lvl7pPr marL="4211955" indent="0">
              <a:buNone/>
              <a:defRPr sz="2455">
                <a:solidFill>
                  <a:schemeClr val="tx1">
                    <a:tint val="75000"/>
                  </a:schemeClr>
                </a:solidFill>
              </a:defRPr>
            </a:lvl7pPr>
            <a:lvl8pPr marL="4914265" indent="0">
              <a:buNone/>
              <a:defRPr sz="2455">
                <a:solidFill>
                  <a:schemeClr val="tx1">
                    <a:tint val="75000"/>
                  </a:schemeClr>
                </a:solidFill>
              </a:defRPr>
            </a:lvl8pPr>
            <a:lvl9pPr marL="5615940" indent="0">
              <a:buNone/>
              <a:defRPr sz="2455">
                <a:solidFill>
                  <a:schemeClr val="tx1">
                    <a:tint val="75000"/>
                  </a:schemeClr>
                </a:solidFill>
              </a:defRPr>
            </a:lvl9pPr>
          </a:lstStyle>
          <a:p>
            <a:pPr lvl="0"/>
            <a:r>
              <a:rPr lang="zh-CN" altLang="en-US" dirty="0"/>
              <a:t>单击此处编辑文本</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934148" y="2952543"/>
            <a:ext cx="16842293" cy="3424251"/>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内容占位符 2"/>
          <p:cNvSpPr>
            <a:spLocks noGrp="1"/>
          </p:cNvSpPr>
          <p:nvPr>
            <p:ph sz="half" idx="1"/>
            <p:custDataLst>
              <p:tags r:id="rId3"/>
            </p:custDataLst>
          </p:nvPr>
        </p:nvSpPr>
        <p:spPr>
          <a:xfrm>
            <a:off x="934148" y="7285268"/>
            <a:ext cx="7948545" cy="23043809"/>
          </a:xfrm>
        </p:spPr>
        <p:txBody>
          <a:bodyPr vert="horz" lIns="90000" tIns="46800" rIns="90000" bIns="4680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custDataLst>
              <p:tags r:id="rId4"/>
            </p:custDataLst>
          </p:nvPr>
        </p:nvSpPr>
        <p:spPr>
          <a:xfrm>
            <a:off x="9844478" y="7285268"/>
            <a:ext cx="7948545" cy="23043809"/>
          </a:xfrm>
        </p:spPr>
        <p:txBody>
          <a:bodyPr lIns="90000" tIns="46800" rIns="90000" bIns="4680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934148" y="2952543"/>
            <a:ext cx="16842293" cy="3424251"/>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文本占位符 2"/>
          <p:cNvSpPr>
            <a:spLocks noGrp="1"/>
          </p:cNvSpPr>
          <p:nvPr>
            <p:ph type="body" idx="1" hasCustomPrompt="1"/>
            <p:custDataLst>
              <p:tags r:id="rId3"/>
            </p:custDataLst>
          </p:nvPr>
        </p:nvSpPr>
        <p:spPr>
          <a:xfrm>
            <a:off x="934148" y="6813560"/>
            <a:ext cx="8202810" cy="2009127"/>
          </a:xfrm>
        </p:spPr>
        <p:txBody>
          <a:bodyPr lIns="101600" tIns="38100" rIns="76200" bIns="38100" anchor="t" anchorCtr="0">
            <a:normAutofit/>
          </a:bodyPr>
          <a:lstStyle>
            <a:lvl1pPr marL="0" indent="0">
              <a:lnSpc>
                <a:spcPct val="100000"/>
              </a:lnSpc>
              <a:buNone/>
              <a:defRPr sz="3070" b="1" spc="200">
                <a:solidFill>
                  <a:schemeClr val="tx1">
                    <a:lumMod val="75000"/>
                    <a:lumOff val="25000"/>
                  </a:schemeClr>
                </a:solidFill>
              </a:defRPr>
            </a:lvl1pPr>
            <a:lvl2pPr marL="702310" indent="0">
              <a:buNone/>
              <a:defRPr sz="3070" b="1"/>
            </a:lvl2pPr>
            <a:lvl3pPr marL="1403985" indent="0">
              <a:buNone/>
              <a:defRPr sz="2765" b="1"/>
            </a:lvl3pPr>
            <a:lvl4pPr marL="2106295" indent="0">
              <a:buNone/>
              <a:defRPr sz="2455" b="1"/>
            </a:lvl4pPr>
            <a:lvl5pPr marL="2807970" indent="0">
              <a:buNone/>
              <a:defRPr sz="2455" b="1"/>
            </a:lvl5pPr>
            <a:lvl6pPr marL="3510280" indent="0">
              <a:buNone/>
              <a:defRPr sz="2455" b="1"/>
            </a:lvl6pPr>
            <a:lvl7pPr marL="4211955" indent="0">
              <a:buNone/>
              <a:defRPr sz="2455" b="1"/>
            </a:lvl7pPr>
            <a:lvl8pPr marL="4914265" indent="0">
              <a:buNone/>
              <a:defRPr sz="2455" b="1"/>
            </a:lvl8pPr>
            <a:lvl9pPr marL="5615940" indent="0">
              <a:buNone/>
              <a:defRPr sz="2455" b="1"/>
            </a:lvl9pPr>
          </a:lstStyle>
          <a:p>
            <a:pPr lvl="0"/>
            <a:r>
              <a:rPr lang="zh-CN" altLang="en-US" dirty="0"/>
              <a:t>单击此处编辑文本</a:t>
            </a:r>
            <a:endParaRPr lang="zh-CN" altLang="en-US" dirty="0"/>
          </a:p>
        </p:txBody>
      </p:sp>
      <p:sp>
        <p:nvSpPr>
          <p:cNvPr id="4" name="内容占位符 3"/>
          <p:cNvSpPr>
            <a:spLocks noGrp="1"/>
          </p:cNvSpPr>
          <p:nvPr>
            <p:ph sz="half" idx="2"/>
            <p:custDataLst>
              <p:tags r:id="rId4"/>
            </p:custDataLst>
          </p:nvPr>
        </p:nvSpPr>
        <p:spPr>
          <a:xfrm>
            <a:off x="934148" y="8997393"/>
            <a:ext cx="8202810" cy="21331684"/>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hasCustomPrompt="1"/>
            <p:custDataLst>
              <p:tags r:id="rId5"/>
            </p:custDataLst>
          </p:nvPr>
        </p:nvSpPr>
        <p:spPr>
          <a:xfrm>
            <a:off x="9574474" y="6813560"/>
            <a:ext cx="8202810" cy="2009127"/>
          </a:xfrm>
        </p:spPr>
        <p:txBody>
          <a:bodyPr vert="horz" lIns="101600" tIns="38100" rIns="76200" bIns="38100" rtlCol="0" anchor="t" anchorCtr="0">
            <a:normAutofit/>
          </a:bodyPr>
          <a:lstStyle>
            <a:lvl1pPr marL="0" indent="0">
              <a:lnSpc>
                <a:spcPct val="100000"/>
              </a:lnSpc>
              <a:buNone/>
              <a:defRPr sz="3070" b="1" spc="200">
                <a:solidFill>
                  <a:schemeClr val="tx1">
                    <a:lumMod val="75000"/>
                    <a:lumOff val="25000"/>
                  </a:schemeClr>
                </a:solidFill>
              </a:defRPr>
            </a:lvl1pPr>
            <a:lvl2pPr marL="702310" indent="0">
              <a:buNone/>
              <a:defRPr sz="3070" b="1"/>
            </a:lvl2pPr>
            <a:lvl3pPr marL="1403985" indent="0">
              <a:buNone/>
              <a:defRPr sz="2765" b="1"/>
            </a:lvl3pPr>
            <a:lvl4pPr marL="2106295" indent="0">
              <a:buNone/>
              <a:defRPr sz="2455" b="1"/>
            </a:lvl4pPr>
            <a:lvl5pPr marL="2807970" indent="0">
              <a:buNone/>
              <a:defRPr sz="2455" b="1"/>
            </a:lvl5pPr>
            <a:lvl6pPr marL="3510280" indent="0">
              <a:buNone/>
              <a:defRPr sz="2455" b="1"/>
            </a:lvl6pPr>
            <a:lvl7pPr marL="4211955" indent="0">
              <a:buNone/>
              <a:defRPr sz="2455" b="1"/>
            </a:lvl7pPr>
            <a:lvl8pPr marL="4914265" indent="0">
              <a:buNone/>
              <a:defRPr sz="2455" b="1"/>
            </a:lvl8pPr>
            <a:lvl9pPr marL="5615940" indent="0">
              <a:buNone/>
              <a:defRPr sz="2455" b="1"/>
            </a:lvl9pPr>
          </a:lstStyle>
          <a:p>
            <a:pPr lvl="0"/>
            <a:r>
              <a:rPr lang="zh-CN" altLang="en-US" smtClean="0"/>
              <a:t>单击此处编辑文本</a:t>
            </a:r>
            <a:endParaRPr lang="zh-CN" altLang="en-US"/>
          </a:p>
        </p:txBody>
      </p:sp>
      <p:sp>
        <p:nvSpPr>
          <p:cNvPr id="6" name="内容占位符 5"/>
          <p:cNvSpPr>
            <a:spLocks noGrp="1"/>
          </p:cNvSpPr>
          <p:nvPr>
            <p:ph sz="quarter" idx="4"/>
            <p:custDataLst>
              <p:tags r:id="rId6"/>
            </p:custDataLst>
          </p:nvPr>
        </p:nvSpPr>
        <p:spPr>
          <a:xfrm>
            <a:off x="9574474" y="8997393"/>
            <a:ext cx="8202810" cy="21331684"/>
          </a:xfrm>
        </p:spPr>
        <p:txBody>
          <a:bodyPr vert="horz" lIns="101600" tIns="0" rIns="82550" bIns="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custDataLst>
              <p:tags r:id="rId7"/>
            </p:custDataLst>
          </p:nvPr>
        </p:nvSpPr>
        <p:spPr/>
        <p:txBody>
          <a:bodyPr/>
          <a:lstStyle/>
          <a:p>
            <a:fld id="{760FBDFE-C587-4B4C-A407-44438C67B59E}"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934148" y="2952543"/>
            <a:ext cx="16842293" cy="3424251"/>
          </a:xfrm>
        </p:spPr>
        <p:txBody>
          <a:bodyPr vert="horz" lIns="90000" tIns="46800" rIns="90000" bIns="46800" rtlCol="0" anchor="ctr" anchorCtr="0">
            <a:normAutofit/>
          </a:bodyPr>
          <a:lstStyle/>
          <a:p>
            <a:pPr lvl="0"/>
            <a:r>
              <a:rPr lang="zh-CN" altLang="en-US" smtClean="0"/>
              <a:t>单击此处编辑母版标题样式</a:t>
            </a:r>
            <a:endParaRPr lang="zh-CN" altLang="en-US"/>
          </a:p>
        </p:txBody>
      </p:sp>
      <p:sp>
        <p:nvSpPr>
          <p:cNvPr id="3" name="日期占位符 2"/>
          <p:cNvSpPr>
            <a:spLocks noGrp="1"/>
          </p:cNvSpPr>
          <p:nvPr>
            <p:ph type="dt" sz="half" idx="10"/>
            <p:custDataLst>
              <p:tags r:id="rId3"/>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3" name="图片占位符 2"/>
          <p:cNvSpPr>
            <a:spLocks noGrp="1"/>
          </p:cNvSpPr>
          <p:nvPr>
            <p:ph type="pic" idx="1"/>
            <p:custDataLst>
              <p:tags r:id="rId2"/>
            </p:custDataLst>
          </p:nvPr>
        </p:nvSpPr>
        <p:spPr>
          <a:xfrm>
            <a:off x="934148" y="7547328"/>
            <a:ext cx="8034954" cy="22362453"/>
          </a:xfrm>
        </p:spPr>
        <p:txBody>
          <a:bodyPr vert="horz" lIns="90000" tIns="46800" rIns="90000" bIns="46800" rtlCol="0">
            <a:normAutofit/>
          </a:bodyPr>
          <a:lstStyle>
            <a:lvl1pPr>
              <a:buNone/>
              <a:defRPr sz="2455"/>
            </a:lvl1pPr>
          </a:lstStyle>
          <a:p>
            <a:pPr lvl="0"/>
            <a:endParaRPr lang="zh-CN" altLang="en-US"/>
          </a:p>
        </p:txBody>
      </p:sp>
      <p:sp>
        <p:nvSpPr>
          <p:cNvPr id="4" name="文本占位符 3"/>
          <p:cNvSpPr>
            <a:spLocks noGrp="1"/>
          </p:cNvSpPr>
          <p:nvPr>
            <p:ph type="body" sz="half" idx="2"/>
            <p:custDataLst>
              <p:tags r:id="rId3"/>
            </p:custDataLst>
          </p:nvPr>
        </p:nvSpPr>
        <p:spPr>
          <a:xfrm>
            <a:off x="9750510" y="7547328"/>
            <a:ext cx="8025930" cy="22362453"/>
          </a:xfrm>
        </p:spPr>
        <p:txBody>
          <a:bodyPr vert="horz" lIns="90000" tIns="46800" rIns="90000" bIns="46800" rtlCol="0">
            <a:normAutofit/>
          </a:bodyPr>
          <a:lstStyle>
            <a:lvl1pPr>
              <a:buNone/>
              <a:defRPr sz="2455"/>
            </a:lvl1pPr>
          </a:lstStyle>
          <a:p>
            <a:pPr lvl="0"/>
            <a:r>
              <a:rPr lang="zh-CN" altLang="en-US" smtClean="0"/>
              <a:t>单击此处编辑母版文本样式</a:t>
            </a:r>
            <a:endParaRPr lang="zh-CN" altLang="en-US"/>
          </a:p>
        </p:txBody>
      </p:sp>
      <p:sp>
        <p:nvSpPr>
          <p:cNvPr id="5" name="日期占位符 4"/>
          <p:cNvSpPr>
            <a:spLocks noGrp="1"/>
          </p:cNvSpPr>
          <p:nvPr>
            <p:ph type="dt" sz="half" idx="10"/>
            <p:custDataLst>
              <p:tags r:id="rId4"/>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5"/>
            </p:custDataLst>
          </p:nvPr>
        </p:nvSpPr>
        <p:spPr/>
        <p:txBody>
          <a:bodyPr/>
          <a:lstStyle/>
          <a:p>
            <a:endParaRPr lang="zh-CN" altLang="en-US" dirty="0"/>
          </a:p>
        </p:txBody>
      </p:sp>
      <p:sp>
        <p:nvSpPr>
          <p:cNvPr id="7" name="灯片编号占位符 6"/>
          <p:cNvSpPr>
            <a:spLocks noGrp="1"/>
          </p:cNvSpPr>
          <p:nvPr>
            <p:ph type="sldNum" sz="quarter" idx="12"/>
            <p:custDataLst>
              <p:tags r:id="rId6"/>
            </p:custDataLst>
          </p:nvPr>
        </p:nvSpPr>
        <p:spPr/>
        <p:txBody>
          <a:bodyPr/>
          <a:lstStyle/>
          <a:p>
            <a:fld id="{FABC47A4-756D-490B-A52F-7D9E2C9FC05F}" type="slidenum">
              <a:rPr lang="zh-CN" altLang="en-US" smtClean="0"/>
            </a:fld>
            <a:endParaRPr lang="zh-CN" altLang="en-US"/>
          </a:p>
        </p:txBody>
      </p:sp>
      <p:sp>
        <p:nvSpPr>
          <p:cNvPr id="9" name="标题 8"/>
          <p:cNvSpPr>
            <a:spLocks noGrp="1"/>
          </p:cNvSpPr>
          <p:nvPr>
            <p:ph type="title"/>
            <p:custDataLst>
              <p:tags r:id="rId7"/>
            </p:custDataLst>
          </p:nvPr>
        </p:nvSpPr>
        <p:spPr/>
        <p:txBody>
          <a:bodyPr/>
          <a:p>
            <a:r>
              <a:rPr lang="zh-CN" altLang="en-US"/>
              <a:t>单击此处编辑母版标题样式</a:t>
            </a:r>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5714683" y="4437549"/>
            <a:ext cx="1602975" cy="24406521"/>
          </a:xfrm>
        </p:spPr>
        <p:txBody>
          <a:bodyPr vert="eaVert" lIns="90000" tIns="46800" rIns="90000" bIns="46800" rtlCol="0" anchor="ctr" anchorCtr="0">
            <a:normAutofit/>
          </a:bodyPr>
          <a:lstStyle>
            <a:lvl1pPr>
              <a:buNone/>
              <a:defRPr sz="4300"/>
            </a:lvl1pPr>
          </a:lstStyle>
          <a:p>
            <a:pPr lvl="0"/>
            <a:r>
              <a:rPr lang="zh-CN" altLang="en-US" smtClean="0"/>
              <a:t>单击此处编辑标题</a:t>
            </a:r>
            <a:endParaRPr lang="zh-CN" altLang="en-US"/>
          </a:p>
        </p:txBody>
      </p:sp>
      <p:sp>
        <p:nvSpPr>
          <p:cNvPr id="3" name="竖排文字占位符 2"/>
          <p:cNvSpPr>
            <a:spLocks noGrp="1"/>
          </p:cNvSpPr>
          <p:nvPr>
            <p:ph type="body" orient="vert" idx="1"/>
            <p:custDataLst>
              <p:tags r:id="rId3"/>
            </p:custDataLst>
          </p:nvPr>
        </p:nvSpPr>
        <p:spPr>
          <a:xfrm>
            <a:off x="1403985" y="4437549"/>
            <a:ext cx="14078543" cy="24406521"/>
          </a:xfrm>
        </p:spPr>
        <p:txBody>
          <a:bodyPr vert="eaVert" lIns="46800" tIns="46800" rIns="46800" bIns="46800"/>
          <a:lstStyle>
            <a:lvl1pPr marL="351155" indent="-351155">
              <a:spcAft>
                <a:spcPts val="1000"/>
              </a:spcAft>
              <a:defRPr spc="300"/>
            </a:lvl1pPr>
            <a:lvl2pPr marL="1052830" indent="-351155">
              <a:defRPr spc="300"/>
            </a:lvl2pPr>
            <a:lvl3pPr marL="1755140" indent="-351155">
              <a:defRPr spc="300"/>
            </a:lvl3pPr>
            <a:lvl4pPr marL="2456815" indent="-351155">
              <a:defRPr spc="300"/>
            </a:lvl4pPr>
            <a:lvl5pPr marL="3159125" indent="-351155">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934148" y="3756193"/>
            <a:ext cx="16847820" cy="26607825"/>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840658" y="11635464"/>
            <a:ext cx="15045855" cy="5363495"/>
          </a:xfrm>
        </p:spPr>
        <p:txBody>
          <a:bodyPr vert="horz" lIns="90000" tIns="46800" rIns="90000" bIns="46800" rtlCol="0" anchor="t" anchorCtr="0">
            <a:normAutofit/>
          </a:bodyPr>
          <a:lstStyle>
            <a:lvl1pPr algn="ctr">
              <a:defRPr sz="9215"/>
            </a:lvl1pPr>
          </a:lstStyle>
          <a:p>
            <a:pPr lvl="0"/>
            <a:r>
              <a:rPr lang="zh-CN" altLang="en-US" smtClean="0"/>
              <a:t>单击此处编辑标题</a:t>
            </a:r>
            <a:endParaRPr lang="zh-CN" altLang="en-US"/>
          </a:p>
        </p:txBody>
      </p:sp>
      <p:sp>
        <p:nvSpPr>
          <p:cNvPr id="7" name="文本占位符 6"/>
          <p:cNvSpPr>
            <a:spLocks noGrp="1"/>
          </p:cNvSpPr>
          <p:nvPr>
            <p:ph type="body" sz="quarter" idx="13"/>
            <p:custDataLst>
              <p:tags r:id="rId6"/>
            </p:custDataLst>
          </p:nvPr>
        </p:nvSpPr>
        <p:spPr>
          <a:xfrm>
            <a:off x="1840658" y="17278489"/>
            <a:ext cx="15045855" cy="2445893"/>
          </a:xfrm>
        </p:spPr>
        <p:txBody>
          <a:bodyPr lIns="90000" tIns="46800" rIns="90000" bIns="46800">
            <a:normAutofit/>
          </a:bodyPr>
          <a:lstStyle>
            <a:lvl1pPr algn="ctr">
              <a:lnSpc>
                <a:spcPct val="110000"/>
              </a:lnSpc>
              <a:buNone/>
              <a:defRPr sz="3685"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263DB197-84B0-484E-9C0F-88358ECCB79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077DA78-E013-4A8C-AD75-63A150561B10}"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52.xml"/><Relationship Id="rId17" Type="http://schemas.openxmlformats.org/officeDocument/2006/relationships/tags" Target="../tags/tag51.xml"/><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934148" y="2952543"/>
            <a:ext cx="16842293" cy="3424251"/>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934148" y="7232856"/>
            <a:ext cx="16842293" cy="23096221"/>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939675" y="30643549"/>
            <a:ext cx="4145625" cy="1537419"/>
          </a:xfrm>
          <a:prstGeom prst="rect">
            <a:avLst/>
          </a:prstGeom>
        </p:spPr>
        <p:txBody>
          <a:bodyPr vert="horz" lIns="91440" tIns="45720" rIns="91440" bIns="45720" rtlCol="0" anchor="ctr">
            <a:normAutofit/>
          </a:bodyPr>
          <a:lstStyle>
            <a:lvl1pPr algn="l">
              <a:defRPr sz="1535" baseline="0">
                <a:solidFill>
                  <a:schemeClr val="tx1">
                    <a:tint val="75000"/>
                  </a:schemeClr>
                </a:solidFill>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6319775" y="30643549"/>
            <a:ext cx="6080250" cy="1537419"/>
          </a:xfrm>
          <a:prstGeom prst="rect">
            <a:avLst/>
          </a:prstGeom>
        </p:spPr>
        <p:txBody>
          <a:bodyPr vert="horz" lIns="91440" tIns="45720" rIns="91440" bIns="45720" rtlCol="0" anchor="ctr">
            <a:normAutofit/>
          </a:bodyPr>
          <a:lstStyle>
            <a:lvl1pPr algn="ctr">
              <a:defRPr sz="1535" baseline="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13630815" y="30643549"/>
            <a:ext cx="4145625" cy="1537419"/>
          </a:xfrm>
          <a:prstGeom prst="rect">
            <a:avLst/>
          </a:prstGeom>
        </p:spPr>
        <p:txBody>
          <a:bodyPr vert="horz" lIns="91440" tIns="45720" rIns="91440" bIns="45720" rtlCol="0" anchor="ctr">
            <a:normAutofit/>
          </a:bodyPr>
          <a:lstStyle>
            <a:lvl1pPr algn="r">
              <a:defRPr sz="1535" baseline="0">
                <a:solidFill>
                  <a:schemeClr val="tx1">
                    <a:tint val="75000"/>
                  </a:schemeClr>
                </a:solidFill>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1403985" rtl="0" eaLnBrk="1" fontAlgn="auto" latinLnBrk="0" hangingPunct="1">
        <a:lnSpc>
          <a:spcPct val="100000"/>
        </a:lnSpc>
        <a:spcBef>
          <a:spcPct val="0"/>
        </a:spcBef>
        <a:buNone/>
        <a:defRPr sz="5530" b="0" u="none" strike="noStrike" kern="1200" cap="none" spc="300" normalizeH="0" baseline="0">
          <a:solidFill>
            <a:schemeClr val="tx1">
              <a:lumMod val="85000"/>
              <a:lumOff val="15000"/>
            </a:schemeClr>
          </a:solidFill>
          <a:uFillTx/>
          <a:latin typeface="+mj-ea"/>
          <a:ea typeface="+mj-ea"/>
          <a:cs typeface="+mj-cs"/>
        </a:defRPr>
      </a:lvl1pPr>
    </p:titleStyle>
    <p:bodyStyle>
      <a:lvl1pPr marL="351155" indent="-351155" algn="l" defTabSz="1403985" rtl="0" eaLnBrk="1" fontAlgn="auto" latinLnBrk="0" hangingPunct="1">
        <a:lnSpc>
          <a:spcPct val="130000"/>
        </a:lnSpc>
        <a:spcBef>
          <a:spcPts val="0"/>
        </a:spcBef>
        <a:spcAft>
          <a:spcPts val="1000"/>
        </a:spcAft>
        <a:buFont typeface="Arial" panose="020B0604020202090204" pitchFamily="34" charset="0"/>
        <a:buChar char="●"/>
        <a:defRPr sz="2765" u="none" strike="noStrike" kern="1200" cap="none" spc="150" normalizeH="0" baseline="0">
          <a:solidFill>
            <a:schemeClr val="tx1">
              <a:lumMod val="65000"/>
              <a:lumOff val="35000"/>
            </a:schemeClr>
          </a:solidFill>
          <a:uFillTx/>
          <a:latin typeface="+mn-lt"/>
          <a:ea typeface="+mn-ea"/>
          <a:cs typeface="+mn-cs"/>
        </a:defRPr>
      </a:lvl1pPr>
      <a:lvl2pPr marL="1052830" indent="-351155" algn="l" defTabSz="1403985" rtl="0" eaLnBrk="1" fontAlgn="auto" latinLnBrk="0" hangingPunct="1">
        <a:lnSpc>
          <a:spcPct val="120000"/>
        </a:lnSpc>
        <a:spcBef>
          <a:spcPts val="0"/>
        </a:spcBef>
        <a:spcAft>
          <a:spcPts val="600"/>
        </a:spcAft>
        <a:buFont typeface="Arial" panose="020B0604020202090204" pitchFamily="34" charset="0"/>
        <a:buChar char="●"/>
        <a:tabLst>
          <a:tab pos="2471420" algn="l"/>
          <a:tab pos="2471420" algn="l"/>
          <a:tab pos="2471420" algn="l"/>
          <a:tab pos="2471420" algn="l"/>
        </a:tabLst>
        <a:defRPr sz="2455" u="none" strike="noStrike" kern="1200" cap="none" spc="150" normalizeH="0" baseline="0">
          <a:solidFill>
            <a:schemeClr val="tx1">
              <a:lumMod val="65000"/>
              <a:lumOff val="35000"/>
            </a:schemeClr>
          </a:solidFill>
          <a:uFillTx/>
          <a:latin typeface="+mn-lt"/>
          <a:ea typeface="+mn-ea"/>
          <a:cs typeface="+mn-cs"/>
        </a:defRPr>
      </a:lvl2pPr>
      <a:lvl3pPr marL="1755140" indent="-351155" algn="l" defTabSz="1403985" rtl="0" eaLnBrk="1" fontAlgn="auto" latinLnBrk="0" hangingPunct="1">
        <a:lnSpc>
          <a:spcPct val="120000"/>
        </a:lnSpc>
        <a:spcBef>
          <a:spcPts val="0"/>
        </a:spcBef>
        <a:spcAft>
          <a:spcPts val="600"/>
        </a:spcAft>
        <a:buFont typeface="Arial" panose="020B0604020202090204" pitchFamily="34" charset="0"/>
        <a:buChar char="●"/>
        <a:defRPr sz="2455" u="none" strike="noStrike" kern="1200" cap="none" spc="150" normalizeH="0" baseline="0">
          <a:solidFill>
            <a:schemeClr val="tx1">
              <a:lumMod val="65000"/>
              <a:lumOff val="35000"/>
            </a:schemeClr>
          </a:solidFill>
          <a:uFillTx/>
          <a:latin typeface="+mn-lt"/>
          <a:ea typeface="+mn-ea"/>
          <a:cs typeface="+mn-cs"/>
        </a:defRPr>
      </a:lvl3pPr>
      <a:lvl4pPr marL="2456815" indent="-351155" algn="l" defTabSz="1403985" rtl="0" eaLnBrk="1" fontAlgn="auto" latinLnBrk="0" hangingPunct="1">
        <a:lnSpc>
          <a:spcPct val="120000"/>
        </a:lnSpc>
        <a:spcBef>
          <a:spcPts val="0"/>
        </a:spcBef>
        <a:spcAft>
          <a:spcPts val="300"/>
        </a:spcAft>
        <a:buFont typeface="Wingdings" panose="05000000000000000000" charset="0"/>
        <a:buChar char=""/>
        <a:defRPr sz="2150" u="none" strike="noStrike" kern="1200" cap="none" spc="150" normalizeH="0" baseline="0">
          <a:solidFill>
            <a:schemeClr val="tx1">
              <a:lumMod val="65000"/>
              <a:lumOff val="35000"/>
            </a:schemeClr>
          </a:solidFill>
          <a:uFillTx/>
          <a:latin typeface="+mn-lt"/>
          <a:ea typeface="+mn-ea"/>
          <a:cs typeface="+mn-cs"/>
        </a:defRPr>
      </a:lvl4pPr>
      <a:lvl5pPr marL="3159125" indent="-351155" algn="l" defTabSz="1403985" rtl="0" eaLnBrk="1" fontAlgn="auto" latinLnBrk="0" hangingPunct="1">
        <a:lnSpc>
          <a:spcPct val="120000"/>
        </a:lnSpc>
        <a:spcBef>
          <a:spcPts val="0"/>
        </a:spcBef>
        <a:spcAft>
          <a:spcPts val="300"/>
        </a:spcAft>
        <a:buFont typeface="Arial" panose="020B0604020202090204" pitchFamily="34" charset="0"/>
        <a:buChar char="•"/>
        <a:defRPr sz="2150" u="none" strike="noStrike" kern="1200" cap="none" spc="150" normalizeH="0" baseline="0">
          <a:solidFill>
            <a:schemeClr val="tx1">
              <a:lumMod val="65000"/>
              <a:lumOff val="35000"/>
            </a:schemeClr>
          </a:solidFill>
          <a:uFillTx/>
          <a:latin typeface="+mn-lt"/>
          <a:ea typeface="+mn-ea"/>
          <a:cs typeface="+mn-cs"/>
        </a:defRPr>
      </a:lvl5pPr>
      <a:lvl6pPr marL="3860800" indent="-351155" algn="l" defTabSz="1403985" rtl="0" eaLnBrk="1" latinLnBrk="0" hangingPunct="1">
        <a:lnSpc>
          <a:spcPct val="90000"/>
        </a:lnSpc>
        <a:spcBef>
          <a:spcPct val="154000"/>
        </a:spcBef>
        <a:buFont typeface="Arial" panose="020B0604020202090204" pitchFamily="34" charset="0"/>
        <a:buChar char="•"/>
        <a:defRPr sz="2765" kern="1200">
          <a:solidFill>
            <a:schemeClr val="tx1"/>
          </a:solidFill>
          <a:latin typeface="+mn-lt"/>
          <a:ea typeface="+mn-ea"/>
          <a:cs typeface="+mn-cs"/>
        </a:defRPr>
      </a:lvl6pPr>
      <a:lvl7pPr marL="4563110" indent="-351155" algn="l" defTabSz="1403985" rtl="0" eaLnBrk="1" latinLnBrk="0" hangingPunct="1">
        <a:lnSpc>
          <a:spcPct val="90000"/>
        </a:lnSpc>
        <a:spcBef>
          <a:spcPct val="154000"/>
        </a:spcBef>
        <a:buFont typeface="Arial" panose="020B0604020202090204" pitchFamily="34" charset="0"/>
        <a:buChar char="•"/>
        <a:defRPr sz="2765" kern="1200">
          <a:solidFill>
            <a:schemeClr val="tx1"/>
          </a:solidFill>
          <a:latin typeface="+mn-lt"/>
          <a:ea typeface="+mn-ea"/>
          <a:cs typeface="+mn-cs"/>
        </a:defRPr>
      </a:lvl7pPr>
      <a:lvl8pPr marL="5264785" indent="-351155" algn="l" defTabSz="1403985" rtl="0" eaLnBrk="1" latinLnBrk="0" hangingPunct="1">
        <a:lnSpc>
          <a:spcPct val="90000"/>
        </a:lnSpc>
        <a:spcBef>
          <a:spcPct val="154000"/>
        </a:spcBef>
        <a:buFont typeface="Arial" panose="020B0604020202090204" pitchFamily="34" charset="0"/>
        <a:buChar char="•"/>
        <a:defRPr sz="2765" kern="1200">
          <a:solidFill>
            <a:schemeClr val="tx1"/>
          </a:solidFill>
          <a:latin typeface="+mn-lt"/>
          <a:ea typeface="+mn-ea"/>
          <a:cs typeface="+mn-cs"/>
        </a:defRPr>
      </a:lvl8pPr>
      <a:lvl9pPr marL="5967095" indent="-351155" algn="l" defTabSz="1403985" rtl="0" eaLnBrk="1" latinLnBrk="0" hangingPunct="1">
        <a:lnSpc>
          <a:spcPct val="90000"/>
        </a:lnSpc>
        <a:spcBef>
          <a:spcPct val="154000"/>
        </a:spcBef>
        <a:buFont typeface="Arial" panose="020B0604020202090204" pitchFamily="34" charset="0"/>
        <a:buChar char="•"/>
        <a:defRPr sz="2765" kern="1200">
          <a:solidFill>
            <a:schemeClr val="tx1"/>
          </a:solidFill>
          <a:latin typeface="+mn-lt"/>
          <a:ea typeface="+mn-ea"/>
          <a:cs typeface="+mn-cs"/>
        </a:defRPr>
      </a:lvl9pPr>
    </p:bodyStyle>
    <p:otherStyle>
      <a:defPPr>
        <a:defRPr lang="zh-CN"/>
      </a:defPPr>
      <a:lvl1pPr marL="0" algn="l" defTabSz="1403985" rtl="0" eaLnBrk="1" latinLnBrk="0" hangingPunct="1">
        <a:defRPr sz="2765" kern="1200">
          <a:solidFill>
            <a:schemeClr val="tx1"/>
          </a:solidFill>
          <a:latin typeface="+mn-lt"/>
          <a:ea typeface="+mn-ea"/>
          <a:cs typeface="+mn-cs"/>
        </a:defRPr>
      </a:lvl1pPr>
      <a:lvl2pPr marL="702310" algn="l" defTabSz="1403985" rtl="0" eaLnBrk="1" latinLnBrk="0" hangingPunct="1">
        <a:defRPr sz="2765" kern="1200">
          <a:solidFill>
            <a:schemeClr val="tx1"/>
          </a:solidFill>
          <a:latin typeface="+mn-lt"/>
          <a:ea typeface="+mn-ea"/>
          <a:cs typeface="+mn-cs"/>
        </a:defRPr>
      </a:lvl2pPr>
      <a:lvl3pPr marL="1403985" algn="l" defTabSz="1403985" rtl="0" eaLnBrk="1" latinLnBrk="0" hangingPunct="1">
        <a:defRPr sz="2765" kern="1200">
          <a:solidFill>
            <a:schemeClr val="tx1"/>
          </a:solidFill>
          <a:latin typeface="+mn-lt"/>
          <a:ea typeface="+mn-ea"/>
          <a:cs typeface="+mn-cs"/>
        </a:defRPr>
      </a:lvl3pPr>
      <a:lvl4pPr marL="2106295" algn="l" defTabSz="1403985" rtl="0" eaLnBrk="1" latinLnBrk="0" hangingPunct="1">
        <a:defRPr sz="2765" kern="1200">
          <a:solidFill>
            <a:schemeClr val="tx1"/>
          </a:solidFill>
          <a:latin typeface="+mn-lt"/>
          <a:ea typeface="+mn-ea"/>
          <a:cs typeface="+mn-cs"/>
        </a:defRPr>
      </a:lvl4pPr>
      <a:lvl5pPr marL="2807970" algn="l" defTabSz="1403985" rtl="0" eaLnBrk="1" latinLnBrk="0" hangingPunct="1">
        <a:defRPr sz="2765" kern="1200">
          <a:solidFill>
            <a:schemeClr val="tx1"/>
          </a:solidFill>
          <a:latin typeface="+mn-lt"/>
          <a:ea typeface="+mn-ea"/>
          <a:cs typeface="+mn-cs"/>
        </a:defRPr>
      </a:lvl5pPr>
      <a:lvl6pPr marL="3510280" algn="l" defTabSz="1403985" rtl="0" eaLnBrk="1" latinLnBrk="0" hangingPunct="1">
        <a:defRPr sz="2765" kern="1200">
          <a:solidFill>
            <a:schemeClr val="tx1"/>
          </a:solidFill>
          <a:latin typeface="+mn-lt"/>
          <a:ea typeface="+mn-ea"/>
          <a:cs typeface="+mn-cs"/>
        </a:defRPr>
      </a:lvl6pPr>
      <a:lvl7pPr marL="4211955" algn="l" defTabSz="1403985" rtl="0" eaLnBrk="1" latinLnBrk="0" hangingPunct="1">
        <a:defRPr sz="2765" kern="1200">
          <a:solidFill>
            <a:schemeClr val="tx1"/>
          </a:solidFill>
          <a:latin typeface="+mn-lt"/>
          <a:ea typeface="+mn-ea"/>
          <a:cs typeface="+mn-cs"/>
        </a:defRPr>
      </a:lvl7pPr>
      <a:lvl8pPr marL="4914265" algn="l" defTabSz="1403985" rtl="0" eaLnBrk="1" latinLnBrk="0" hangingPunct="1">
        <a:defRPr sz="2765" kern="1200">
          <a:solidFill>
            <a:schemeClr val="tx1"/>
          </a:solidFill>
          <a:latin typeface="+mn-lt"/>
          <a:ea typeface="+mn-ea"/>
          <a:cs typeface="+mn-cs"/>
        </a:defRPr>
      </a:lvl8pPr>
      <a:lvl9pPr marL="5615940" algn="l" defTabSz="1403985" rtl="0" eaLnBrk="1" latinLnBrk="0" hangingPunct="1">
        <a:defRPr sz="2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Picture 5"/>
          <p:cNvPicPr>
            <a:picLocks noChangeAspect="1"/>
          </p:cNvPicPr>
          <p:nvPr/>
        </p:nvPicPr>
        <p:blipFill>
          <a:blip r:embed="rId1"/>
          <a:stretch>
            <a:fillRect/>
          </a:stretch>
        </p:blipFill>
        <p:spPr>
          <a:xfrm>
            <a:off x="1728788" y="5503954"/>
            <a:ext cx="15363825" cy="3289300"/>
          </a:xfrm>
          <a:prstGeom prst="rect">
            <a:avLst/>
          </a:prstGeom>
          <a:noFill/>
          <a:ln w="9525">
            <a:noFill/>
          </a:ln>
        </p:spPr>
      </p:pic>
      <p:sp>
        <p:nvSpPr>
          <p:cNvPr id="9" name="矩形 9"/>
          <p:cNvSpPr/>
          <p:nvPr/>
        </p:nvSpPr>
        <p:spPr>
          <a:xfrm>
            <a:off x="1844675" y="6059579"/>
            <a:ext cx="15130463" cy="2796540"/>
          </a:xfrm>
          <a:prstGeom prst="rect">
            <a:avLst/>
          </a:prstGeom>
          <a:noFill/>
          <a:ln w="9525">
            <a:noFill/>
          </a:ln>
        </p:spPr>
        <p:txBody>
          <a:bodyPr lIns="150822" tIns="75411" rIns="150822" bIns="75411">
            <a:spAutoFit/>
          </a:bodyPr>
          <a:lstStyle/>
          <a:p>
            <a:pPr algn="ctr" eaLnBrk="1" hangingPunct="1"/>
            <a:r>
              <a:rPr lang="zh-CN" altLang="en-US" sz="4000" b="1" dirty="0">
                <a:latin typeface="黑体" panose="02010609060101010101" pitchFamily="49" charset="-122"/>
                <a:ea typeface="黑体" panose="02010609060101010101" pitchFamily="49" charset="-122"/>
              </a:rPr>
              <a:t>中文题目采用黑体</a:t>
            </a:r>
            <a:r>
              <a:rPr lang="en-US" altLang="zh-CN" sz="4000" b="1" dirty="0">
                <a:latin typeface="黑体" panose="02010609060101010101" pitchFamily="49" charset="-122"/>
                <a:ea typeface="黑体" panose="02010609060101010101" pitchFamily="49" charset="-122"/>
              </a:rPr>
              <a:t>40</a:t>
            </a:r>
            <a:r>
              <a:rPr lang="zh-CN" altLang="en-US" sz="4000" b="1" dirty="0" smtClean="0">
                <a:latin typeface="黑体" panose="02010609060101010101" pitchFamily="49" charset="-122"/>
                <a:ea typeface="黑体" panose="02010609060101010101" pitchFamily="49" charset="-122"/>
              </a:rPr>
              <a:t>号字体（</a:t>
            </a:r>
            <a:r>
              <a:rPr lang="en-US" altLang="zh-CN" sz="4000" b="1" dirty="0" smtClean="0">
                <a:latin typeface="黑体" panose="02010609060101010101" pitchFamily="49" charset="-122"/>
                <a:ea typeface="黑体" panose="02010609060101010101" pitchFamily="49" charset="-122"/>
              </a:rPr>
              <a:t>English</a:t>
            </a:r>
            <a:r>
              <a:rPr lang="zh-CN" altLang="en-US" sz="4000" b="1" dirty="0" smtClean="0">
                <a:latin typeface="黑体" panose="02010609060101010101" pitchFamily="49" charset="-122"/>
                <a:ea typeface="黑体" panose="02010609060101010101" pitchFamily="49" charset="-122"/>
              </a:rPr>
              <a:t>：</a:t>
            </a:r>
            <a:r>
              <a:rPr lang="en-US" altLang="zh-CN" sz="4000" b="1" dirty="0" smtClean="0">
                <a:latin typeface="Arial" panose="020B0604020202090204" pitchFamily="34" charset="0"/>
                <a:ea typeface="黑体" panose="02010609060101010101" pitchFamily="49" charset="-122"/>
              </a:rPr>
              <a:t> </a:t>
            </a:r>
            <a:r>
              <a:rPr lang="en-US" altLang="zh-CN" sz="4000" b="1" dirty="0">
                <a:latin typeface="Arial" panose="020B0604020202090204" pitchFamily="34" charset="0"/>
                <a:ea typeface="黑体" panose="02010609060101010101" pitchFamily="49" charset="-122"/>
              </a:rPr>
              <a:t>Arial</a:t>
            </a:r>
            <a:r>
              <a:rPr lang="zh-CN" altLang="en-US" sz="4000" b="1" dirty="0">
                <a:latin typeface="Arial" panose="020B0604020202090204" pitchFamily="34" charset="0"/>
                <a:ea typeface="黑体" panose="02010609060101010101" pitchFamily="49" charset="-122"/>
              </a:rPr>
              <a:t>，</a:t>
            </a:r>
            <a:r>
              <a:rPr lang="en-US" altLang="zh-CN" sz="4000" b="1" dirty="0">
                <a:latin typeface="Arial" panose="020B0604020202090204" pitchFamily="34" charset="0"/>
                <a:ea typeface="黑体" panose="02010609060101010101" pitchFamily="49" charset="-122"/>
              </a:rPr>
              <a:t> 40 of word size </a:t>
            </a:r>
            <a:r>
              <a:rPr lang="zh-CN" altLang="en-US" sz="4000" b="1" dirty="0">
                <a:latin typeface="黑体" panose="02010609060101010101" pitchFamily="49" charset="-122"/>
                <a:ea typeface="黑体" panose="02010609060101010101" pitchFamily="49" charset="-122"/>
              </a:rPr>
              <a:t>）</a:t>
            </a:r>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4000" b="1" dirty="0">
              <a:latin typeface="黑体" panose="02010609060101010101" pitchFamily="49" charset="-122"/>
              <a:ea typeface="黑体" panose="02010609060101010101" pitchFamily="49" charset="-122"/>
            </a:endParaRPr>
          </a:p>
          <a:p>
            <a:pPr algn="ctr" eaLnBrk="1" hangingPunct="1"/>
            <a:endParaRPr lang="en-US" altLang="zh-CN" sz="2300" dirty="0">
              <a:latin typeface="Calibri" panose="020F0502020204030204" pitchFamily="34" charset="0"/>
            </a:endParaRPr>
          </a:p>
          <a:p>
            <a:pPr algn="ctr" eaLnBrk="1" hangingPunct="1"/>
            <a:r>
              <a:rPr lang="zh-CN" altLang="en-US" sz="2300" dirty="0">
                <a:latin typeface="Calibri" panose="020F0502020204030204" pitchFamily="34" charset="0"/>
              </a:rPr>
              <a:t>单位：</a:t>
            </a:r>
            <a:r>
              <a:rPr lang="en-US" altLang="zh-CN" sz="2300" dirty="0">
                <a:latin typeface="Calibri" panose="020F0502020204030204" pitchFamily="34" charset="0"/>
              </a:rPr>
              <a:t>23</a:t>
            </a:r>
            <a:r>
              <a:rPr lang="zh-CN" altLang="en-US" sz="2300" dirty="0">
                <a:latin typeface="Calibri" panose="020F0502020204030204" pitchFamily="34" charset="0"/>
              </a:rPr>
              <a:t>号宋体</a:t>
            </a:r>
            <a:r>
              <a:rPr lang="en-US" altLang="zh-CN" sz="2300" dirty="0">
                <a:latin typeface="Calibri" panose="020F0502020204030204" pitchFamily="34" charset="0"/>
              </a:rPr>
              <a:t>|</a:t>
            </a:r>
            <a:r>
              <a:rPr lang="zh-CN" altLang="en-US" sz="2300" dirty="0">
                <a:latin typeface="Calibri" panose="020F0502020204030204" pitchFamily="34" charset="0"/>
              </a:rPr>
              <a:t>（</a:t>
            </a:r>
            <a:r>
              <a:rPr lang="en-US" altLang="zh-CN" sz="2300" dirty="0">
                <a:latin typeface="Calibri" panose="020F0502020204030204" pitchFamily="34" charset="0"/>
              </a:rPr>
              <a:t>work unit</a:t>
            </a:r>
            <a:r>
              <a:rPr lang="zh-CN" altLang="en-US" sz="2300" dirty="0">
                <a:latin typeface="Calibri" panose="020F0502020204030204" pitchFamily="34" charset="0"/>
              </a:rPr>
              <a:t>：</a:t>
            </a:r>
            <a:r>
              <a:rPr lang="en-US" altLang="zh-CN" sz="2300" dirty="0">
                <a:latin typeface="Calibri" panose="020F0502020204030204" pitchFamily="34" charset="0"/>
              </a:rPr>
              <a:t>23</a:t>
            </a:r>
            <a:r>
              <a:rPr lang="zh-CN" altLang="en-US" sz="2300" dirty="0">
                <a:latin typeface="Calibri" panose="020F0502020204030204" pitchFamily="34" charset="0"/>
              </a:rPr>
              <a:t> </a:t>
            </a:r>
            <a:r>
              <a:rPr lang="en-US" altLang="zh-CN" sz="2300" dirty="0">
                <a:latin typeface="Calibri" panose="020F0502020204030204" pitchFamily="34" charset="0"/>
              </a:rPr>
              <a:t>of word size,Arial  typeface</a:t>
            </a:r>
            <a:r>
              <a:rPr lang="zh-CN" altLang="en-US" sz="2300" dirty="0">
                <a:latin typeface="Calibri" panose="020F0502020204030204" pitchFamily="34" charset="0"/>
              </a:rPr>
              <a:t>）</a:t>
            </a:r>
            <a:br>
              <a:rPr lang="en-US" altLang="zh-CN" sz="2300" dirty="0">
                <a:latin typeface="Calibri" panose="020F0502020204030204" pitchFamily="34" charset="0"/>
              </a:rPr>
            </a:br>
            <a:r>
              <a:rPr lang="zh-CN" altLang="en-US" sz="2300" dirty="0">
                <a:latin typeface="Calibri" panose="020F0502020204030204" pitchFamily="34" charset="0"/>
              </a:rPr>
              <a:t>作者：</a:t>
            </a:r>
            <a:r>
              <a:rPr lang="en-US" altLang="zh-CN" sz="2300" dirty="0">
                <a:latin typeface="Calibri" panose="020F0502020204030204" pitchFamily="34" charset="0"/>
              </a:rPr>
              <a:t>23</a:t>
            </a:r>
            <a:r>
              <a:rPr lang="zh-CN" altLang="en-US" sz="2300" dirty="0">
                <a:latin typeface="Calibri" panose="020F0502020204030204" pitchFamily="34" charset="0"/>
              </a:rPr>
              <a:t>号宋体</a:t>
            </a:r>
            <a:r>
              <a:rPr lang="en-US" altLang="zh-CN" sz="2300" dirty="0">
                <a:latin typeface="Calibri" panose="020F0502020204030204" pitchFamily="34" charset="0"/>
              </a:rPr>
              <a:t>|</a:t>
            </a:r>
            <a:r>
              <a:rPr lang="zh-CN" altLang="en-US" sz="2300" dirty="0">
                <a:latin typeface="Calibri" panose="020F0502020204030204" pitchFamily="34" charset="0"/>
              </a:rPr>
              <a:t>（</a:t>
            </a:r>
            <a:r>
              <a:rPr lang="en-US" altLang="zh-CN" sz="2300" dirty="0">
                <a:latin typeface="Calibri" panose="020F0502020204030204" pitchFamily="34" charset="0"/>
              </a:rPr>
              <a:t>author </a:t>
            </a:r>
            <a:r>
              <a:rPr lang="zh-CN" altLang="en-US" sz="2300" dirty="0">
                <a:latin typeface="Calibri" panose="020F0502020204030204" pitchFamily="34" charset="0"/>
              </a:rPr>
              <a:t>：</a:t>
            </a:r>
            <a:r>
              <a:rPr lang="en-US" altLang="zh-CN" sz="2300" dirty="0">
                <a:latin typeface="Calibri" panose="020F0502020204030204" pitchFamily="34" charset="0"/>
              </a:rPr>
              <a:t>23</a:t>
            </a:r>
            <a:r>
              <a:rPr lang="zh-CN" altLang="en-US" sz="2300" dirty="0">
                <a:latin typeface="Calibri" panose="020F0502020204030204" pitchFamily="34" charset="0"/>
              </a:rPr>
              <a:t> </a:t>
            </a:r>
            <a:r>
              <a:rPr lang="en-US" altLang="zh-CN" sz="2300" dirty="0">
                <a:latin typeface="Calibri" panose="020F0502020204030204" pitchFamily="34" charset="0"/>
              </a:rPr>
              <a:t>of word size,</a:t>
            </a:r>
            <a:r>
              <a:rPr lang="zh-CN" altLang="en-US" sz="2300" dirty="0">
                <a:latin typeface="Calibri" panose="020F0502020204030204" pitchFamily="34" charset="0"/>
              </a:rPr>
              <a:t> </a:t>
            </a:r>
            <a:r>
              <a:rPr lang="en-US" altLang="zh-CN" sz="2300" dirty="0">
                <a:latin typeface="Calibri" panose="020F0502020204030204" pitchFamily="34" charset="0"/>
              </a:rPr>
              <a:t>Arial  typeface </a:t>
            </a:r>
            <a:r>
              <a:rPr lang="zh-CN" altLang="en-US" sz="2300" dirty="0">
                <a:latin typeface="Calibri" panose="020F0502020204030204" pitchFamily="34" charset="0"/>
              </a:rPr>
              <a:t>）</a:t>
            </a:r>
            <a:endParaRPr lang="en-US" altLang="zh-CN" sz="2300" dirty="0">
              <a:latin typeface="Calibri" panose="020F0502020204030204" pitchFamily="34" charset="0"/>
            </a:endParaRPr>
          </a:p>
          <a:p>
            <a:pPr algn="ctr" eaLnBrk="1" hangingPunct="1"/>
            <a:endParaRPr lang="en-US" altLang="zh-CN" sz="2300" dirty="0">
              <a:latin typeface="Calibri" panose="020F0502020204030204" pitchFamily="34" charset="0"/>
            </a:endParaRPr>
          </a:p>
        </p:txBody>
      </p:sp>
      <p:sp>
        <p:nvSpPr>
          <p:cNvPr id="10" name="TextBox 11"/>
          <p:cNvSpPr txBox="1"/>
          <p:nvPr/>
        </p:nvSpPr>
        <p:spPr>
          <a:xfrm>
            <a:off x="600075" y="9263380"/>
            <a:ext cx="9918700" cy="24018240"/>
          </a:xfrm>
          <a:prstGeom prst="rect">
            <a:avLst/>
          </a:prstGeom>
          <a:noFill/>
          <a:ln w="9525">
            <a:noFill/>
          </a:ln>
        </p:spPr>
        <p:txBody>
          <a:bodyPr lIns="150822" tIns="75411" rIns="150822" bIns="75411">
            <a:spAutoFit/>
          </a:bodyPr>
          <a:lstStyle/>
          <a:p>
            <a:pPr eaLnBrk="1" hangingPunct="1"/>
            <a:r>
              <a:rPr lang="zh-CN" altLang="en-US" sz="3300" b="1" dirty="0">
                <a:latin typeface="Calibri" panose="020F0502020204030204" pitchFamily="34" charset="0"/>
              </a:rPr>
              <a:t>目的</a:t>
            </a:r>
            <a:endParaRPr lang="en-US" altLang="zh-CN" sz="3300" b="1" dirty="0">
              <a:latin typeface="Calibri" panose="020F0502020204030204" pitchFamily="34" charset="0"/>
            </a:endParaRPr>
          </a:p>
          <a:p>
            <a:pPr eaLnBrk="1" hangingPunct="1"/>
            <a:r>
              <a:rPr lang="zh-CN" altLang="en-US" sz="3300" dirty="0">
                <a:latin typeface="Calibri" panose="020F0502020204030204" pitchFamily="34" charset="0"/>
              </a:rPr>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latin typeface="Calibri" panose="020F0502020204030204" pitchFamily="34" charset="0"/>
            </a:endParaRPr>
          </a:p>
          <a:p>
            <a:pPr eaLnBrk="1" hangingPunct="1"/>
            <a:endParaRPr lang="en-US" altLang="zh-CN" sz="3300" dirty="0">
              <a:latin typeface="Calibri" panose="020F0502020204030204" pitchFamily="34" charset="0"/>
            </a:endParaRPr>
          </a:p>
          <a:p>
            <a:pPr eaLnBrk="1" hangingPunct="1"/>
            <a:r>
              <a:rPr lang="zh-CN" altLang="en-US" sz="3300" b="1" dirty="0">
                <a:latin typeface="Calibri" panose="020F0502020204030204" pitchFamily="34" charset="0"/>
              </a:rPr>
              <a:t>方法</a:t>
            </a:r>
            <a:endParaRPr lang="en-US" altLang="zh-CN" sz="3300" b="1" dirty="0">
              <a:latin typeface="Calibri" panose="020F0502020204030204" pitchFamily="34" charset="0"/>
            </a:endParaRPr>
          </a:p>
          <a:p>
            <a:pPr eaLnBrk="1" hangingPunct="1"/>
            <a:r>
              <a:rPr lang="zh-CN" altLang="en-US" sz="3300" dirty="0">
                <a:latin typeface="Calibri" panose="020F0502020204030204" pitchFamily="34" charset="0"/>
              </a:rPr>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latin typeface="Calibri" panose="020F0502020204030204" pitchFamily="34" charset="0"/>
            </a:endParaRPr>
          </a:p>
          <a:p>
            <a:pPr eaLnBrk="1" hangingPunct="1"/>
            <a:endParaRPr lang="en-US" altLang="zh-CN" sz="3300" dirty="0">
              <a:latin typeface="Calibri" panose="020F0502020204030204" pitchFamily="34" charset="0"/>
            </a:endParaRPr>
          </a:p>
          <a:p>
            <a:pPr eaLnBrk="1" hangingPunct="1"/>
            <a:r>
              <a:rPr lang="zh-CN" altLang="en-US" sz="3300" b="1" dirty="0">
                <a:latin typeface="Calibri" panose="020F0502020204030204" pitchFamily="34" charset="0"/>
              </a:rPr>
              <a:t>结果</a:t>
            </a:r>
            <a:endParaRPr lang="en-US" altLang="zh-CN" sz="3300" b="1" dirty="0">
              <a:latin typeface="Calibri" panose="020F0502020204030204" pitchFamily="34" charset="0"/>
            </a:endParaRPr>
          </a:p>
          <a:p>
            <a:pPr eaLnBrk="1" hangingPunct="1"/>
            <a:r>
              <a:rPr lang="zh-CN" altLang="en-US" sz="3300" dirty="0">
                <a:latin typeface="Calibri" panose="020F0502020204030204" pitchFamily="34" charset="0"/>
              </a:rPr>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latin typeface="Calibri" panose="020F0502020204030204" pitchFamily="34" charset="0"/>
            </a:endParaRPr>
          </a:p>
          <a:p>
            <a:pPr eaLnBrk="1" hangingPunct="1"/>
            <a:r>
              <a:rPr lang="zh-CN" altLang="en-US" sz="3300" dirty="0">
                <a:latin typeface="Calibri" panose="020F0502020204030204" pitchFamily="34" charset="0"/>
              </a:rPr>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300" dirty="0">
              <a:latin typeface="Calibri" panose="020F0502020204030204" pitchFamily="34" charset="0"/>
            </a:endParaRPr>
          </a:p>
          <a:p>
            <a:pPr eaLnBrk="1" hangingPunct="1"/>
            <a:endParaRPr lang="en-US" altLang="zh-CN" sz="3300" dirty="0">
              <a:latin typeface="Calibri" panose="020F0502020204030204" pitchFamily="34" charset="0"/>
            </a:endParaRPr>
          </a:p>
          <a:p>
            <a:pPr eaLnBrk="1" hangingPunct="1"/>
            <a:endParaRPr lang="zh-CN" altLang="en-US" sz="3300" dirty="0">
              <a:latin typeface="Calibri" panose="020F0502020204030204" pitchFamily="34" charset="0"/>
            </a:endParaRPr>
          </a:p>
        </p:txBody>
      </p:sp>
      <p:pic>
        <p:nvPicPr>
          <p:cNvPr id="11" name="图片 14" descr="屏幕剪辑"/>
          <p:cNvPicPr>
            <a:picLocks noChangeAspect="1"/>
          </p:cNvPicPr>
          <p:nvPr/>
        </p:nvPicPr>
        <p:blipFill>
          <a:blip r:embed="rId2"/>
          <a:stretch>
            <a:fillRect/>
          </a:stretch>
        </p:blipFill>
        <p:spPr>
          <a:xfrm>
            <a:off x="10817225" y="9263380"/>
            <a:ext cx="7486650" cy="9258300"/>
          </a:xfrm>
          <a:prstGeom prst="rect">
            <a:avLst/>
          </a:prstGeom>
          <a:noFill/>
          <a:ln w="9525">
            <a:noFill/>
          </a:ln>
        </p:spPr>
      </p:pic>
      <p:sp>
        <p:nvSpPr>
          <p:cNvPr id="12" name="矩形 15"/>
          <p:cNvSpPr/>
          <p:nvPr/>
        </p:nvSpPr>
        <p:spPr>
          <a:xfrm>
            <a:off x="10817225" y="19505930"/>
            <a:ext cx="7486650" cy="8983345"/>
          </a:xfrm>
          <a:prstGeom prst="rect">
            <a:avLst/>
          </a:prstGeom>
          <a:noFill/>
          <a:ln w="9525">
            <a:noFill/>
          </a:ln>
        </p:spPr>
        <p:txBody>
          <a:bodyPr lIns="150822" tIns="75411" rIns="150822" bIns="75411">
            <a:spAutoFit/>
          </a:bodyPr>
          <a:lstStyle/>
          <a:p>
            <a:pPr eaLnBrk="1" hangingPunct="1"/>
            <a:r>
              <a:rPr lang="zh-CN" altLang="en-US" sz="3000" b="1" dirty="0">
                <a:latin typeface="Calibri" panose="020F0502020204030204" pitchFamily="34" charset="0"/>
              </a:rPr>
              <a:t>结论</a:t>
            </a:r>
            <a:endParaRPr lang="en-US" altLang="zh-CN" sz="3000" b="1" dirty="0">
              <a:latin typeface="Calibri" panose="020F0502020204030204" pitchFamily="34" charset="0"/>
            </a:endParaRPr>
          </a:p>
          <a:p>
            <a:pPr eaLnBrk="1" hangingPunct="1"/>
            <a:r>
              <a:rPr lang="zh-CN" altLang="en-US" sz="3200" dirty="0">
                <a:latin typeface="Calibri" panose="020F0502020204030204" pitchFamily="34" charset="0"/>
              </a:rPr>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latin typeface="Calibri" panose="020F0502020204030204" pitchFamily="34" charset="0"/>
            </a:endParaRPr>
          </a:p>
          <a:p>
            <a:pPr eaLnBrk="1" hangingPunct="1"/>
            <a:r>
              <a:rPr lang="zh-CN" altLang="en-US" sz="3200" dirty="0">
                <a:latin typeface="Calibri" panose="020F0502020204030204" pitchFamily="34" charset="0"/>
              </a:rPr>
              <a:t>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 样文</a:t>
            </a:r>
            <a:endParaRPr lang="en-US" altLang="zh-CN" sz="3200" dirty="0">
              <a:latin typeface="Calibri" panose="020F0502020204030204" pitchFamily="34" charset="0"/>
            </a:endParaRPr>
          </a:p>
          <a:p>
            <a:pPr eaLnBrk="1" hangingPunct="1"/>
            <a:endParaRPr lang="en-US" altLang="zh-CN" sz="3200" dirty="0">
              <a:latin typeface="Calibri" panose="020F0502020204030204" pitchFamily="34" charset="0"/>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081"/>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52.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081"/>
  <p:tag name="KSO_WM_TEMPLATE_MASTER_TYPE" val="0"/>
  <p:tag name="KSO_WM_TEMPLATE_COLOR_TYPE" val="1"/>
  <p:tag name="KSO_WM_UNIT_SHOW_EDIT_AREA_INDICATION" val="1"/>
</p:tagLst>
</file>

<file path=ppt/theme/theme1.xml><?xml version="1.0" encoding="utf-8"?>
<a:theme xmlns:a="http://schemas.openxmlformats.org/drawingml/2006/main" name="自定义设计方案">
  <a:themeElements>
    <a:clrScheme name="WPS">
      <a:dk1>
        <a:sysClr val="windowText" lastClr="000000"/>
      </a:dk1>
      <a:lt1>
        <a:sysClr val="window" lastClr="FFFFFF"/>
      </a:lt1>
      <a:dk2>
        <a:srgbClr val="44546A"/>
      </a:dk2>
      <a:lt2>
        <a:srgbClr val="E7E6E6"/>
      </a:lt2>
      <a:accent1>
        <a:srgbClr val="4874CB"/>
      </a:accent1>
      <a:accent2>
        <a:srgbClr val="EE822F"/>
      </a:accent2>
      <a:accent3>
        <a:srgbClr val="F2BA02"/>
      </a:accent3>
      <a:accent4>
        <a:srgbClr val="75BD42"/>
      </a:accent4>
      <a:accent5>
        <a:srgbClr val="30C0B4"/>
      </a:accent5>
      <a:accent6>
        <a:srgbClr val="E54C5E"/>
      </a:accent6>
      <a:hlink>
        <a:srgbClr val="0026E5"/>
      </a:hlink>
      <a:folHlink>
        <a:srgbClr val="7E1FAD"/>
      </a:folHlink>
    </a:clrScheme>
    <a:fontScheme name="WPS">
      <a:majorFont>
        <a:latin typeface="苹方-简"/>
        <a:ea typeface="苹方-简"/>
        <a:cs typeface=""/>
      </a:majorFont>
      <a:minorFont>
        <a:latin typeface="苹方-简"/>
        <a:ea typeface="苹方-简"/>
        <a:cs typeface=""/>
      </a:minorFont>
    </a:fontScheme>
    <a:fmtScheme name="WPS">
      <a:fillStyleLst>
        <a:solidFill>
          <a:schemeClr val="phClr"/>
        </a:solidFill>
        <a:gradFill>
          <a:gsLst>
            <a:gs pos="0">
              <a:schemeClr val="phClr">
                <a:lumOff val="17500"/>
              </a:schemeClr>
            </a:gs>
            <a:gs pos="100000">
              <a:schemeClr val="phClr"/>
            </a:gs>
          </a:gsLst>
          <a:lin ang="2700000" scaled="0"/>
        </a:gradFill>
        <a:gradFill>
          <a:gsLst>
            <a:gs pos="0">
              <a:schemeClr val="phClr">
                <a:hueOff val="-2520000"/>
              </a:schemeClr>
            </a:gs>
            <a:gs pos="100000">
              <a:schemeClr val="phClr"/>
            </a:gs>
          </a:gsLst>
          <a:lin ang="2700000" scaled="0"/>
        </a:gradFill>
      </a:fillStyleLst>
      <a:lnStyleLst>
        <a:ln w="12700" cap="flat" cmpd="sng" algn="ctr">
          <a:solidFill>
            <a:schemeClr val="phClr"/>
          </a:solidFill>
          <a:prstDash val="solid"/>
          <a:miter lim="800000"/>
        </a:ln>
        <a:ln w="12700" cap="flat" cmpd="sng" algn="ctr">
          <a:solidFill>
            <a:schemeClr val="phClr"/>
          </a:solidFill>
          <a:prstDash val="solid"/>
          <a:miter lim="800000"/>
        </a:ln>
        <a:ln w="12700" cap="flat" cmpd="sng" algn="ctr">
          <a:gradFill>
            <a:gsLst>
              <a:gs pos="0">
                <a:schemeClr val="phClr">
                  <a:hueOff val="-4200000"/>
                </a:schemeClr>
              </a:gs>
              <a:gs pos="100000">
                <a:schemeClr val="phClr"/>
              </a:gs>
            </a:gsLst>
            <a:lin ang="2700000" scaled="1"/>
          </a:gradFill>
          <a:prstDash val="solid"/>
          <a:miter lim="800000"/>
        </a:ln>
      </a:lnStyleLst>
      <a:effectStyleLst>
        <a:effectStyle>
          <a:effectLst>
            <a:outerShdw blurRad="101600" dist="50800" dir="5400000" algn="ctr" rotWithShape="0">
              <a:schemeClr val="phClr">
                <a:alpha val="60000"/>
              </a:schemeClr>
            </a:outerShdw>
          </a:effectLst>
        </a:effectStyle>
        <a:effectStyle>
          <a:effectLst>
            <a:reflection stA="50000" endA="300" endPos="40000" dist="25400" dir="5400000" sy="-100000" algn="bl" rotWithShape="0"/>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1688</Words>
  <Application>WPS 表格</Application>
  <PresentationFormat>自定义</PresentationFormat>
  <Paragraphs>23</Paragraphs>
  <Slides>1</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1</vt:i4>
      </vt:variant>
    </vt:vector>
  </HeadingPairs>
  <TitlesOfParts>
    <vt:vector size="16" baseType="lpstr">
      <vt:lpstr>Arial</vt:lpstr>
      <vt:lpstr>宋体</vt:lpstr>
      <vt:lpstr>Wingdings</vt:lpstr>
      <vt:lpstr>Calibri</vt:lpstr>
      <vt:lpstr>Helvetica Neue</vt:lpstr>
      <vt:lpstr>汉仪书宋二KW</vt:lpstr>
      <vt:lpstr>Wingdings</vt:lpstr>
      <vt:lpstr>黑体</vt:lpstr>
      <vt:lpstr>汉仪中黑KW</vt:lpstr>
      <vt:lpstr>微软雅黑</vt:lpstr>
      <vt:lpstr>宋体</vt:lpstr>
      <vt:lpstr>Arial Unicode MS</vt:lpstr>
      <vt:lpstr>苹方-简</vt:lpstr>
      <vt:lpstr>黑体</vt:lpstr>
      <vt:lpstr>自定义设计方案</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shanglei</dc:creator>
  <cp:lastModifiedBy>溪小溪ྀི</cp:lastModifiedBy>
  <cp:revision>21</cp:revision>
  <dcterms:created xsi:type="dcterms:W3CDTF">2026-10-09T08:41:07Z</dcterms:created>
  <dcterms:modified xsi:type="dcterms:W3CDTF">2026-10-09T08:41:07Z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2052-12.1.28496.28496</vt:lpwstr>
  </property>
  <property fmtid="{D5CDD505-2E9C-101B-9397-08002B2CF9AE}" pid="3" name="ICV">
    <vt:lpwstr>49831C060FDCB724A2A8C86A7550036A_43</vt:lpwstr>
  </property>
</Properties>
</file>